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9" r:id="rId4"/>
    <p:sldId id="270" r:id="rId5"/>
    <p:sldId id="26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C8FD"/>
    <a:srgbClr val="33496D"/>
    <a:srgbClr val="E9E9E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92" d="100"/>
          <a:sy n="92" d="100"/>
        </p:scale>
        <p:origin x="53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72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50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37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0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18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4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81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7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29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7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6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C1D64-D9F5-4708-A8F0-5B736B17BE62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8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334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091949" y="6252258"/>
            <a:ext cx="145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Corp.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993967"/>
            <a:ext cx="1219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Sales Targets</a:t>
            </a:r>
          </a:p>
          <a:p>
            <a:pPr algn="ctr"/>
            <a:r>
              <a:rPr lang="en-US" sz="6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Q2 </a:t>
            </a:r>
            <a:r>
              <a:rPr lang="en-US" sz="6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en-US" sz="6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50960" y="6027003"/>
            <a:ext cx="2886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ACME</a:t>
            </a:r>
            <a:endParaRPr lang="en-US" sz="7200" b="1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60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718262" cy="6857999"/>
          </a:xfrm>
          <a:prstGeom prst="rect">
            <a:avLst/>
          </a:prstGeom>
          <a:solidFill>
            <a:srgbClr val="334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3731" y="2751469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Revenue Target</a:t>
            </a:r>
            <a:endParaRPr lang="en-US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621" y="215095"/>
            <a:ext cx="145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Corp.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498368" y="-10160"/>
            <a:ext cx="2886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ACME</a:t>
            </a:r>
            <a:endParaRPr lang="en-US" sz="7200" b="1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736" y="1407476"/>
            <a:ext cx="8949374" cy="404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73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718262" cy="6857999"/>
          </a:xfrm>
          <a:prstGeom prst="rect">
            <a:avLst/>
          </a:prstGeom>
          <a:solidFill>
            <a:srgbClr val="334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3731" y="2553349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Net New Customer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Targets</a:t>
            </a:r>
            <a:endParaRPr lang="en-US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621" y="215095"/>
            <a:ext cx="145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Corp.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498368" y="-10160"/>
            <a:ext cx="2886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ACME</a:t>
            </a:r>
            <a:endParaRPr lang="en-US" sz="7200" b="1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990" y="1762917"/>
            <a:ext cx="8537088" cy="333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05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718262" cy="6857999"/>
          </a:xfrm>
          <a:prstGeom prst="rect">
            <a:avLst/>
          </a:prstGeom>
          <a:solidFill>
            <a:srgbClr val="334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3731" y="2828834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Renewal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Targets</a:t>
            </a:r>
            <a:endParaRPr lang="en-US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621" y="215095"/>
            <a:ext cx="145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Corp.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498368" y="-10160"/>
            <a:ext cx="2886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ACME</a:t>
            </a:r>
            <a:endParaRPr lang="en-US" sz="7200" b="1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879" y="1341754"/>
            <a:ext cx="7489279" cy="443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334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49815" y="2849880"/>
            <a:ext cx="62923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Good Luck in Q2!</a:t>
            </a:r>
            <a:endParaRPr lang="en-US" sz="6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87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29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Marwen M.</dc:creator>
  <cp:lastModifiedBy>Marwen M.</cp:lastModifiedBy>
  <cp:revision>16</cp:revision>
  <dcterms:created xsi:type="dcterms:W3CDTF">2015-09-02T16:54:47Z</dcterms:created>
  <dcterms:modified xsi:type="dcterms:W3CDTF">2016-02-04T20:46:37Z</dcterms:modified>
</cp:coreProperties>
</file>